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populatia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Populatia</a:t>
            </a:r>
            <a:r>
              <a:rPr lang="en-US" dirty="0" smtClean="0"/>
              <a:t> </a:t>
            </a:r>
            <a:r>
              <a:rPr lang="en-US" dirty="0" err="1" smtClean="0"/>
              <a:t>municipiului</a:t>
            </a:r>
            <a:r>
              <a:rPr lang="en-US" dirty="0" smtClean="0"/>
              <a:t> Constanta se </a:t>
            </a:r>
            <a:r>
              <a:rPr lang="en-US" dirty="0" err="1" smtClean="0"/>
              <a:t>ridica</a:t>
            </a:r>
            <a:r>
              <a:rPr lang="en-US" dirty="0" smtClean="0"/>
              <a:t> la 283.872 de </a:t>
            </a:r>
            <a:r>
              <a:rPr lang="en-US" dirty="0" err="1" smtClean="0"/>
              <a:t>locuitori,in</a:t>
            </a:r>
            <a:r>
              <a:rPr lang="en-US" dirty="0" smtClean="0"/>
              <a:t> </a:t>
            </a:r>
            <a:r>
              <a:rPr lang="en-US" dirty="0" err="1" smtClean="0"/>
              <a:t>scadere</a:t>
            </a:r>
            <a:r>
              <a:rPr lang="en-US" dirty="0" smtClean="0"/>
              <a:t> </a:t>
            </a:r>
            <a:r>
              <a:rPr lang="en-US" dirty="0" err="1" smtClean="0"/>
              <a:t>cand</a:t>
            </a:r>
            <a:r>
              <a:rPr lang="en-US" dirty="0" smtClean="0"/>
              <a:t> se </a:t>
            </a:r>
            <a:r>
              <a:rPr lang="en-US" dirty="0" err="1" smtClean="0"/>
              <a:t>inregistrasera</a:t>
            </a:r>
            <a:r>
              <a:rPr lang="en-US" dirty="0" smtClean="0"/>
              <a:t> 310.471 de </a:t>
            </a:r>
            <a:r>
              <a:rPr lang="en-US" dirty="0" err="1" smtClean="0"/>
              <a:t>locuitori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Pentru</a:t>
            </a:r>
            <a:r>
              <a:rPr lang="en-US" dirty="0" smtClean="0"/>
              <a:t> 10.36 % din </a:t>
            </a:r>
            <a:r>
              <a:rPr lang="en-US" dirty="0" err="1" smtClean="0"/>
              <a:t>populatie</a:t>
            </a:r>
            <a:r>
              <a:rPr lang="en-US" dirty="0" smtClean="0"/>
              <a:t> , </a:t>
            </a:r>
            <a:r>
              <a:rPr lang="en-US" dirty="0" err="1" smtClean="0"/>
              <a:t>aparenta</a:t>
            </a:r>
            <a:r>
              <a:rPr lang="en-US" dirty="0" smtClean="0"/>
              <a:t> </a:t>
            </a:r>
            <a:r>
              <a:rPr lang="en-US" dirty="0" err="1" smtClean="0"/>
              <a:t>etnica</a:t>
            </a:r>
            <a:r>
              <a:rPr lang="en-US" dirty="0" smtClean="0"/>
              <a:t> nu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cunoscuta</a:t>
            </a:r>
            <a:r>
              <a:rPr lang="en-US" dirty="0" smtClean="0"/>
              <a:t> .</a:t>
            </a:r>
            <a:r>
              <a:rPr lang="en-US" dirty="0" err="1" smtClean="0"/>
              <a:t>Majoritatea</a:t>
            </a:r>
            <a:r>
              <a:rPr lang="en-US" dirty="0" smtClean="0"/>
              <a:t> </a:t>
            </a:r>
            <a:r>
              <a:rPr lang="en-US" dirty="0" err="1" smtClean="0"/>
              <a:t>locuitorilor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ortodoxi,83.4 % </a:t>
            </a:r>
            <a:r>
              <a:rPr lang="en-US" dirty="0" err="1" smtClean="0"/>
              <a:t>iar</a:t>
            </a:r>
            <a:r>
              <a:rPr lang="en-US" dirty="0" smtClean="0"/>
              <a:t> </a:t>
            </a:r>
            <a:r>
              <a:rPr lang="en-US" dirty="0" err="1" smtClean="0"/>
              <a:t>minoritatea</a:t>
            </a:r>
            <a:r>
              <a:rPr lang="en-US" dirty="0" smtClean="0"/>
              <a:t> </a:t>
            </a:r>
            <a:r>
              <a:rPr lang="en-US" dirty="0" err="1" smtClean="0"/>
              <a:t>fiind</a:t>
            </a:r>
            <a:r>
              <a:rPr lang="en-US" dirty="0" smtClean="0"/>
              <a:t> de </a:t>
            </a:r>
            <a:r>
              <a:rPr lang="en-US" dirty="0" err="1" smtClean="0"/>
              <a:t>musulmani</a:t>
            </a:r>
            <a:r>
              <a:rPr lang="en-US" dirty="0" smtClean="0"/>
              <a:t> 5.13 % </a:t>
            </a:r>
            <a:endParaRPr lang="ro-RO" smtClean="0"/>
          </a:p>
          <a:p>
            <a:endParaRPr lang="ro-RO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42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Trek</vt:lpstr>
      <vt:lpstr>populatia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populatia</dc:title>
  <dc:creator>User</dc:creator>
  <cp:lastModifiedBy>User</cp:lastModifiedBy>
  <cp:revision>1</cp:revision>
  <dcterms:created xsi:type="dcterms:W3CDTF">2006-08-16T00:00:00Z</dcterms:created>
  <dcterms:modified xsi:type="dcterms:W3CDTF">2018-03-20T08:39:34Z</dcterms:modified>
</cp:coreProperties>
</file>